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4"/>
  </p:notesMasterIdLst>
  <p:sldIdLst>
    <p:sldId id="272" r:id="rId4"/>
    <p:sldId id="297" r:id="rId5"/>
    <p:sldId id="316" r:id="rId6"/>
    <p:sldId id="391" r:id="rId7"/>
    <p:sldId id="394" r:id="rId8"/>
    <p:sldId id="376" r:id="rId9"/>
    <p:sldId id="377" r:id="rId10"/>
    <p:sldId id="424" r:id="rId11"/>
    <p:sldId id="423" r:id="rId12"/>
    <p:sldId id="425" r:id="rId13"/>
    <p:sldId id="385" r:id="rId14"/>
    <p:sldId id="432" r:id="rId15"/>
    <p:sldId id="429" r:id="rId16"/>
    <p:sldId id="430" r:id="rId17"/>
    <p:sldId id="421" r:id="rId18"/>
    <p:sldId id="426" r:id="rId19"/>
    <p:sldId id="427" r:id="rId20"/>
    <p:sldId id="428" r:id="rId21"/>
    <p:sldId id="431" r:id="rId22"/>
    <p:sldId id="27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eras.io/layers/recurrent/#gru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keras.io/scikit-learn-api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model_selection.GridSearchCV.html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3555v1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第九週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2018.06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678" t="22706" r="14530" b="31749"/>
          <a:stretch/>
        </p:blipFill>
        <p:spPr>
          <a:xfrm>
            <a:off x="1062299" y="742383"/>
            <a:ext cx="10067402" cy="49794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939342" y="4707924"/>
            <a:ext cx="277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smtClean="0"/>
              <a:t>ef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https://keras.io/layers/recurrent/#</a:t>
            </a:r>
            <a:r>
              <a:rPr lang="en-US" altLang="zh-TW" dirty="0" smtClean="0">
                <a:hlinkClick r:id="rId2"/>
              </a:rPr>
              <a:t>gru</a:t>
            </a: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812" t="10693" r="6658" b="31881"/>
          <a:stretch/>
        </p:blipFill>
        <p:spPr>
          <a:xfrm>
            <a:off x="1071880" y="742383"/>
            <a:ext cx="7867462" cy="48888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939342" y="4707924"/>
            <a:ext cx="2779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dirty="0" smtClean="0"/>
              <a:t>ef</a:t>
            </a:r>
            <a:r>
              <a:rPr lang="en-US" altLang="zh-TW" dirty="0"/>
              <a:t>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://keras.io/scikit-learn-api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20866" t="19406" r="26114" b="22245"/>
          <a:stretch/>
        </p:blipFill>
        <p:spPr>
          <a:xfrm>
            <a:off x="1071879" y="706291"/>
            <a:ext cx="7955707" cy="55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Sklearn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GridSearchCV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6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作用：設定好欲調整的參數及參數範圍，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會找出最佳化模型的參數。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的重要參數：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Estimator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：欲調整之模型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Param_grid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：參數範圍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重要屬性：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Best_score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_: 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回傳交叉驗證表現最好的分數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Best_params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：回傳表現最好的參數組合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47047" y="4621458"/>
            <a:ext cx="23086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scikit-learn.org/stable/modules/generated/sklearn.model_selection.GridSearchCV.html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41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9283" t="8845" r="8395" b="7195"/>
          <a:stretch/>
        </p:blipFill>
        <p:spPr>
          <a:xfrm>
            <a:off x="1071880" y="566406"/>
            <a:ext cx="10036722" cy="57580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974" t="22178" r="32352" b="26733"/>
          <a:stretch/>
        </p:blipFill>
        <p:spPr>
          <a:xfrm>
            <a:off x="1071880" y="566406"/>
            <a:ext cx="9547835" cy="5755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827" t="23234" r="33614" b="25941"/>
          <a:stretch/>
        </p:blipFill>
        <p:spPr>
          <a:xfrm>
            <a:off x="1071880" y="566405"/>
            <a:ext cx="9430140" cy="57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902" t="24422" r="30643" b="30297"/>
          <a:stretch/>
        </p:blipFill>
        <p:spPr>
          <a:xfrm>
            <a:off x="1071880" y="715224"/>
            <a:ext cx="9791518" cy="50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604" t="20726" r="14381" b="23829"/>
          <a:stretch/>
        </p:blipFill>
        <p:spPr>
          <a:xfrm>
            <a:off x="1071879" y="669955"/>
            <a:ext cx="10760999" cy="56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678" t="44092" r="52401" b="22640"/>
          <a:stretch/>
        </p:blipFill>
        <p:spPr>
          <a:xfrm>
            <a:off x="1071880" y="986826"/>
            <a:ext cx="5944556" cy="39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0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GRU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自動化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調整參數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使用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Skleran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的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GridSearchCV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GRU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45888" cy="44102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GRU(gated recurrent unit)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被視為是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的衍生版本，於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年被提出。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的數量減為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，稱為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為何選擇使用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31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性能：與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收斂速度：優於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648" t="11485" r="20396" b="49042"/>
          <a:stretch/>
        </p:blipFill>
        <p:spPr>
          <a:xfrm>
            <a:off x="1097280" y="2842789"/>
            <a:ext cx="9031737" cy="352084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795850" y="4711854"/>
            <a:ext cx="2027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arxiv.org/pdf/1412.3555v1.pdf</a:t>
            </a:r>
            <a:endParaRPr lang="en-US" altLang="zh-TW" dirty="0" smtClean="0"/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625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自動化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參數調整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050" t="28647" r="13936" b="30429"/>
          <a:stretch/>
        </p:blipFill>
        <p:spPr>
          <a:xfrm>
            <a:off x="1071879" y="1176950"/>
            <a:ext cx="10333277" cy="36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901" t="25215" r="14530" b="11155"/>
          <a:stretch/>
        </p:blipFill>
        <p:spPr>
          <a:xfrm>
            <a:off x="1071880" y="669956"/>
            <a:ext cx="10166912" cy="5631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827" t="24554" r="35247" b="61848"/>
          <a:stretch/>
        </p:blipFill>
        <p:spPr>
          <a:xfrm>
            <a:off x="1071880" y="1173546"/>
            <a:ext cx="9200699" cy="32264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6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10770</TotalTime>
  <Words>170</Words>
  <Application>Microsoft Office PowerPoint</Application>
  <PresentationFormat>寬螢幕</PresentationFormat>
  <Paragraphs>54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GRU介紹</vt:lpstr>
      <vt:lpstr>GRU介紹：運作原理</vt:lpstr>
      <vt:lpstr>為何選擇使用GRU？</vt:lpstr>
      <vt:lpstr>自動化Keras參數調整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Sklearn的GridSearchCV介紹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826</cp:revision>
  <dcterms:created xsi:type="dcterms:W3CDTF">2018-04-17T05:15:45Z</dcterms:created>
  <dcterms:modified xsi:type="dcterms:W3CDTF">2018-06-15T02:55:07Z</dcterms:modified>
</cp:coreProperties>
</file>